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5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54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589BE0-F630-4056-9246-AEC64843F9A0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D0E6C861-959B-4419-8DD6-DE1B47953B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939CA4-0D04-44A0-AB25-1A350E3963D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CBB00D-DC29-4338-A24F-FA288A33446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B2AEFA-A9DB-491D-9588-37068F154F1B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B537F-7ED0-4F66-95AC-C8243178E010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E52495-C695-4C23-A5CB-27A4011CBB88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78EF4F-6867-45D8-986A-CC371DE228E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6DBBA5-EDAD-4CEE-B120-1992C59624E6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E35C12-43A6-4417-9387-4AC6792F4A35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13D632-856A-434C-977C-8B5CA3581051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CDD62B-5CD8-410D-ABE5-CAAE71E00710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6656E2-6D37-4B8D-9136-074D282A7DB6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34A36E-4924-4521-AE48-5B2DE33FBED8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85328-26F6-433E-98B5-51D221FEF2DE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649E50-B8A7-4548-8677-DA2927BFA5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29DE-D7B9-4B41-BB35-3E385D75EC57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457E5-054F-42D3-A6A2-2B9F781FAF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B0D75-B7C4-48F3-865A-27F995E668F4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BF6F3-F148-4CFE-8E49-FE3F7B9DA6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3009C-BFD7-4E23-96A1-620250136D28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4A5AA-5171-4C54-A9B1-3EC3F7BA3B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3BD70-DA21-4560-A024-2321C02C6EFA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5CDAAA-8E0F-4427-90A3-F7B5E319C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FF84-00F8-4D34-B7D1-E286450B7789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6D223-BA1E-4B7F-A771-09BECF51F8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359B-AE53-4FAA-8516-B021C3414AC0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615BD-F164-4E23-B03A-F45E9FF2C4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A7659-8E27-4059-B434-05961A1D5A4D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A3FB9-F5C4-4B15-9EDB-7CDADE18EB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1651-7C0A-4C33-8DED-A8B730424C89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F202F-9AA6-43C0-8B5A-ABB34A5EDE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090D0-C353-4530-8096-CD222093D3B7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A492F-E7F8-4DAE-8AF7-04EE23A44C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61019-E72B-4633-8230-14CEFF2E192D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D2D47214-4B69-40C5-8BF3-09DF8F099C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208A5AD-67EA-4A01-89A8-AD28C32E20E4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EB9E1101-4A19-4D4B-9E21-E84A77B298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697" r:id="rId5"/>
    <p:sldLayoutId id="2147483698" r:id="rId6"/>
    <p:sldLayoutId id="2147483702" r:id="rId7"/>
    <p:sldLayoutId id="2147483703" r:id="rId8"/>
    <p:sldLayoutId id="2147483704" r:id="rId9"/>
    <p:sldLayoutId id="2147483699" r:id="rId10"/>
    <p:sldLayoutId id="21474837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OHSAA Softball Meetings 2018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4000" dirty="0"/>
              <a:t>Mechanics/Rules Review</a:t>
            </a:r>
          </a:p>
        </p:txBody>
      </p:sp>
      <p:pic>
        <p:nvPicPr>
          <p:cNvPr id="9220" name="Picture 3" descr="Pictur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876800"/>
            <a:ext cx="1157288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Review Items – Game Administration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/>
              <a:t>Record </a:t>
            </a:r>
            <a:r>
              <a:rPr lang="en-US" dirty="0"/>
              <a:t>Subs, CRs, Conferences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/>
              <a:t>Dusting Bases and Pitcher’s Plate</a:t>
            </a:r>
            <a:endParaRPr lang="en-US" dirty="0"/>
          </a:p>
          <a:p>
            <a:pPr eaLnBrk="1" hangingPunct="1"/>
            <a:r>
              <a:rPr lang="en-US" altLang="en-US" dirty="0"/>
              <a:t>Indicator – Glance</a:t>
            </a:r>
          </a:p>
          <a:p>
            <a:pPr eaLnBrk="1" hangingPunct="1"/>
            <a:r>
              <a:rPr lang="en-US" altLang="en-US" dirty="0"/>
              <a:t>Signals – Clear and Concise  </a:t>
            </a:r>
          </a:p>
          <a:p>
            <a:pPr eaLnBrk="1" hangingPunct="1"/>
            <a:r>
              <a:rPr lang="en-US" altLang="en-US" dirty="0"/>
              <a:t>Sell Calls – Illegal Pitches, Interference, Obstruction</a:t>
            </a:r>
          </a:p>
          <a:p>
            <a:pPr eaLnBrk="1" hangingPunct="1"/>
            <a:r>
              <a:rPr lang="en-US" altLang="en-US" dirty="0"/>
              <a:t>Infield Fly Signal – Who Calls?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/>
              <a:t>Watch the Ball, Always Eyes on the Ball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/>
              <a:t>Returning to Position</a:t>
            </a:r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Review Items – Game Administration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Personnel out of dugout</a:t>
            </a:r>
          </a:p>
          <a:p>
            <a:pPr eaLnBrk="1" hangingPunct="1"/>
            <a:r>
              <a:rPr lang="en-US" altLang="en-US" dirty="0"/>
              <a:t>Pre-Pitch Planning</a:t>
            </a:r>
          </a:p>
          <a:p>
            <a:pPr eaLnBrk="1" hangingPunct="1"/>
            <a:r>
              <a:rPr lang="en-US" altLang="en-US" dirty="0"/>
              <a:t>Communication w/ Partner</a:t>
            </a:r>
          </a:p>
          <a:p>
            <a:pPr eaLnBrk="1" hangingPunct="1"/>
            <a:r>
              <a:rPr lang="en-US" altLang="en-US" dirty="0"/>
              <a:t>No Pre Planned Deviations</a:t>
            </a:r>
          </a:p>
          <a:p>
            <a:pPr eaLnBrk="1" hangingPunct="1"/>
            <a:r>
              <a:rPr lang="en-US" altLang="en-US" dirty="0"/>
              <a:t>Protect your partner</a:t>
            </a:r>
          </a:p>
          <a:p>
            <a:pPr eaLnBrk="1" hangingPunct="1"/>
            <a:r>
              <a:rPr lang="en-US" altLang="en-US" dirty="0"/>
              <a:t>Getting Help</a:t>
            </a:r>
          </a:p>
          <a:p>
            <a:pPr eaLnBrk="1" hangingPunct="1"/>
            <a:r>
              <a:rPr lang="en-US" altLang="en-US" dirty="0"/>
              <a:t>Leaving Field and Post Game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Review Items - Rules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Substitution and Lineup Rules</a:t>
            </a:r>
          </a:p>
          <a:p>
            <a:pPr eaLnBrk="1" hangingPunct="1"/>
            <a:r>
              <a:rPr lang="en-US" altLang="en-US" dirty="0"/>
              <a:t>DP/Flex, Courtesy Runner, Re-entry, Short Handed, Recording</a:t>
            </a:r>
          </a:p>
          <a:p>
            <a:pPr eaLnBrk="1" hangingPunct="1"/>
            <a:r>
              <a:rPr lang="en-US" altLang="en-US" dirty="0"/>
              <a:t>Obstruction – Definition and Penalty</a:t>
            </a:r>
          </a:p>
          <a:p>
            <a:pPr eaLnBrk="1" hangingPunct="1"/>
            <a:r>
              <a:rPr lang="en-US" altLang="en-US" dirty="0"/>
              <a:t>Interference - Definition and Penalty</a:t>
            </a:r>
          </a:p>
          <a:p>
            <a:pPr eaLnBrk="1" hangingPunct="1"/>
            <a:r>
              <a:rPr lang="en-US" altLang="en-US" dirty="0"/>
              <a:t>Equipment</a:t>
            </a:r>
          </a:p>
          <a:p>
            <a:pPr eaLnBrk="1" hangingPunct="1"/>
            <a:r>
              <a:rPr lang="en-US" altLang="en-US" dirty="0"/>
              <a:t>Illegal Pitch</a:t>
            </a:r>
          </a:p>
          <a:p>
            <a:pPr eaLnBrk="1" hangingPunct="1"/>
            <a:r>
              <a:rPr lang="en-US" altLang="en-US" dirty="0"/>
              <a:t>Safety Rules</a:t>
            </a:r>
          </a:p>
          <a:p>
            <a:pPr eaLnBrk="1" hangingPunct="1"/>
            <a:r>
              <a:rPr lang="en-US" altLang="en-US" dirty="0"/>
              <a:t>Baseball/Softball Rules Differences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OHSAA Softball Mechanics – </a:t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Why the emphasis?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Use of NFHS – Standard Mechanics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Solid, Sound Reasoning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Easy to understand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Many Areas/Associations did their own thing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Countless deviations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Need for uniformity &amp; consistency statewide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Put umpires in the best place for call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Improve communication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Preplanned deviations are unacceptable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Goal is to get plays right and communicate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Mechanics </a:t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Three Keys to Good Judgment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Position – Angle, Distance, Unobstructed View are the keys</a:t>
            </a:r>
          </a:p>
          <a:p>
            <a:pPr eaLnBrk="1" hangingPunct="1"/>
            <a:r>
              <a:rPr lang="en-US" altLang="en-US" dirty="0"/>
              <a:t>Stationary – Stop/Set/See Play/Make Call</a:t>
            </a:r>
          </a:p>
          <a:p>
            <a:pPr eaLnBrk="1" hangingPunct="1"/>
            <a:r>
              <a:rPr lang="en-US" altLang="en-US" dirty="0"/>
              <a:t>Timing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These must be worked on every game, all season long as well as in preseason training</a:t>
            </a:r>
          </a:p>
          <a:p>
            <a:pPr eaLnBrk="1" hangingPunct="1"/>
            <a:r>
              <a:rPr lang="en-US" altLang="en-US" dirty="0"/>
              <a:t>With more training being offered we have a higher level of expectation for our umpires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Review Items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Based on feedback from many sources</a:t>
            </a:r>
          </a:p>
          <a:p>
            <a:pPr eaLnBrk="1" hangingPunct="1"/>
            <a:r>
              <a:rPr lang="en-US" altLang="en-US"/>
              <a:t>Tournament Observers</a:t>
            </a:r>
          </a:p>
          <a:p>
            <a:pPr eaLnBrk="1" hangingPunct="1"/>
            <a:r>
              <a:rPr lang="en-US" altLang="en-US"/>
              <a:t>Interpreters, secretaries and other local association officers</a:t>
            </a:r>
          </a:p>
          <a:p>
            <a:pPr eaLnBrk="1" hangingPunct="1"/>
            <a:r>
              <a:rPr lang="en-US" altLang="en-US"/>
              <a:t>Questions from umpires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Review Items – Plate Mechanics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Position, Slot, Stance, Head Level</a:t>
            </a:r>
          </a:p>
          <a:p>
            <a:pPr eaLnBrk="1" hangingPunct="1"/>
            <a:r>
              <a:rPr lang="en-US" altLang="en-US"/>
              <a:t>When to get set</a:t>
            </a:r>
          </a:p>
          <a:p>
            <a:pPr eaLnBrk="1" hangingPunct="1"/>
            <a:r>
              <a:rPr lang="en-US" altLang="en-US"/>
              <a:t>Set, Lock In, Track Ball, No Leaning, Stay Down</a:t>
            </a:r>
          </a:p>
          <a:p>
            <a:pPr eaLnBrk="1" hangingPunct="1"/>
            <a:r>
              <a:rPr lang="en-US" altLang="en-US"/>
              <a:t>Voice on Balls/Strikes – Proper Signals </a:t>
            </a:r>
          </a:p>
          <a:p>
            <a:pPr eaLnBrk="1" hangingPunct="1"/>
            <a:r>
              <a:rPr lang="en-US" altLang="en-US"/>
              <a:t>Timing</a:t>
            </a:r>
          </a:p>
          <a:p>
            <a:pPr eaLnBrk="1" hangingPunct="1"/>
            <a:r>
              <a:rPr lang="en-US" altLang="en-US"/>
              <a:t>Sell the K</a:t>
            </a:r>
          </a:p>
          <a:p>
            <a:pPr eaLnBrk="1" hangingPunct="1"/>
            <a:r>
              <a:rPr lang="en-US" altLang="en-US"/>
              <a:t>Swinging K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Review Items – Movement from 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Remove Mask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Unnecessary Foul Calls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Trail the B/R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Fair/Foul Positioning and Mechanics – Straddle Line and Priorities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Use of Holding Zone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Proper Position – Plays at 3B and Plate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Movement on Foul Flies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When partner out cover bases and don’t echo partner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Review Items – Base Umpire Position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Base Umpires Too Deep</a:t>
            </a:r>
          </a:p>
          <a:p>
            <a:pPr eaLnBrk="1" hangingPunct="1"/>
            <a:r>
              <a:rPr lang="en-US" altLang="en-US"/>
              <a:t>Square up to plate </a:t>
            </a:r>
          </a:p>
          <a:p>
            <a:pPr eaLnBrk="1" hangingPunct="1"/>
            <a:r>
              <a:rPr lang="en-US" altLang="en-US"/>
              <a:t>Watch pitcher</a:t>
            </a:r>
          </a:p>
          <a:p>
            <a:pPr eaLnBrk="1" hangingPunct="1"/>
            <a:r>
              <a:rPr lang="en-US" altLang="en-US"/>
              <a:t>See Pitcher, Plate, Runner(s)</a:t>
            </a:r>
          </a:p>
          <a:p>
            <a:pPr eaLnBrk="1" hangingPunct="1"/>
            <a:r>
              <a:rPr lang="en-US" altLang="en-US"/>
              <a:t>Observe/Call Illegal Pitch</a:t>
            </a:r>
          </a:p>
          <a:p>
            <a:pPr eaLnBrk="1" hangingPunct="1"/>
            <a:r>
              <a:rPr lang="en-US" altLang="en-US"/>
              <a:t>Walk the line</a:t>
            </a:r>
          </a:p>
          <a:p>
            <a:pPr eaLnBrk="1" hangingPunct="1"/>
            <a:r>
              <a:rPr lang="en-US" altLang="en-US"/>
              <a:t>Lock In and Set elsewhere – Ready Position</a:t>
            </a:r>
          </a:p>
          <a:p>
            <a:pPr eaLnBrk="1" hangingPunct="1"/>
            <a:r>
              <a:rPr lang="en-US" altLang="en-US"/>
              <a:t>Review Positions – Lead Runner is key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Review Items – Base Mechanics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Stop/Set/See/Call – Stationary/Timing</a:t>
            </a:r>
          </a:p>
          <a:p>
            <a:pPr eaLnBrk="1" hangingPunct="1"/>
            <a:r>
              <a:rPr lang="en-US" altLang="en-US" dirty="0"/>
              <a:t>Distance/Angle/Unobstructed View</a:t>
            </a:r>
          </a:p>
          <a:p>
            <a:pPr eaLnBrk="1" hangingPunct="1"/>
            <a:r>
              <a:rPr lang="en-US" altLang="en-US" dirty="0"/>
              <a:t>Force Plays vs. Tag Plays – Leading Edge</a:t>
            </a:r>
          </a:p>
          <a:p>
            <a:pPr eaLnBrk="1" hangingPunct="1"/>
            <a:r>
              <a:rPr lang="en-US" altLang="en-US" dirty="0"/>
              <a:t>Plays at 1B – Position/Angle/Distance</a:t>
            </a:r>
          </a:p>
          <a:p>
            <a:pPr eaLnBrk="1" hangingPunct="1"/>
            <a:r>
              <a:rPr lang="en-US" altLang="en-US" dirty="0"/>
              <a:t>Inside/Outside Coverage – Elements in front</a:t>
            </a:r>
          </a:p>
          <a:p>
            <a:pPr eaLnBrk="1" hangingPunct="1"/>
            <a:r>
              <a:rPr lang="en-US" altLang="en-US" dirty="0"/>
              <a:t>Tighten Buttonhooks</a:t>
            </a:r>
          </a:p>
          <a:p>
            <a:pPr eaLnBrk="1" hangingPunct="1"/>
            <a:r>
              <a:rPr lang="en-US" altLang="en-US" dirty="0"/>
              <a:t>Parallel Movement</a:t>
            </a:r>
          </a:p>
          <a:p>
            <a:pPr eaLnBrk="1" hangingPunct="1"/>
            <a:r>
              <a:rPr lang="en-US" altLang="en-US" dirty="0"/>
              <a:t>Outfield Coverage – When/Routing/Get Set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Review Items – Game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Dress/Appearance – Hats, Equipment, Wrist Watches, Two Ball Bags, Clean &amp; Neat, Fitness – Look the part on and off the field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Keep Game Moving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Ball Rotation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Huddles and Charged Conferences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Time Between Innings - Umpire Conferences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Reduce Time Outs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/>
              <a:t>Wrist Band/Play Cards/Delays (6-2-3 &amp; 7-3-1)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180</TotalTime>
  <Words>543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OHSAA Softball Meetings 2018</vt:lpstr>
      <vt:lpstr>OHSAA Softball Mechanics –  Why the emphasis?</vt:lpstr>
      <vt:lpstr>Mechanics  Three Keys to Good Judgment</vt:lpstr>
      <vt:lpstr>Review Items</vt:lpstr>
      <vt:lpstr>Review Items – Plate Mechanics</vt:lpstr>
      <vt:lpstr>Review Items – Movement from Plate</vt:lpstr>
      <vt:lpstr>Review Items – Base Umpire Position</vt:lpstr>
      <vt:lpstr>Review Items – Base Mechanics</vt:lpstr>
      <vt:lpstr>Review Items – Game Administration</vt:lpstr>
      <vt:lpstr>Review Items – Game Administration</vt:lpstr>
      <vt:lpstr>Review Items – Game Administration</vt:lpstr>
      <vt:lpstr>Review Items - Rules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OHSAA Softball Meetings 2015</dc:title>
  <dc:creator>jerryfick</dc:creator>
  <cp:lastModifiedBy>Tom Hathaway</cp:lastModifiedBy>
  <cp:revision>7</cp:revision>
  <dcterms:created xsi:type="dcterms:W3CDTF">2015-01-07T20:29:56Z</dcterms:created>
  <dcterms:modified xsi:type="dcterms:W3CDTF">2018-02-06T17:28:21Z</dcterms:modified>
</cp:coreProperties>
</file>